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5" r:id="rId5"/>
    <p:sldId id="264" r:id="rId6"/>
    <p:sldId id="257" r:id="rId7"/>
    <p:sldId id="258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0B7E70-D37D-4484-BFD1-13FB2648BB6C}" v="9" dt="2024-07-08T16:00:46.5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4660"/>
  </p:normalViewPr>
  <p:slideViewPr>
    <p:cSldViewPr snapToGrid="0">
      <p:cViewPr varScale="1">
        <p:scale>
          <a:sx n="156" d="100"/>
          <a:sy n="156" d="100"/>
        </p:scale>
        <p:origin x="22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Nguyen" userId="a90f30eead9953a4" providerId="LiveId" clId="{C90B7E70-D37D-4484-BFD1-13FB2648BB6C}"/>
    <pc:docChg chg="undo redo custSel addSld delSld modSld">
      <pc:chgData name="David Nguyen" userId="a90f30eead9953a4" providerId="LiveId" clId="{C90B7E70-D37D-4484-BFD1-13FB2648BB6C}" dt="2024-07-08T21:18:01.159" v="523" actId="1076"/>
      <pc:docMkLst>
        <pc:docMk/>
      </pc:docMkLst>
      <pc:sldChg chg="addSp delSp modSp mod">
        <pc:chgData name="David Nguyen" userId="a90f30eead9953a4" providerId="LiveId" clId="{C90B7E70-D37D-4484-BFD1-13FB2648BB6C}" dt="2024-07-08T16:06:16" v="117" actId="208"/>
        <pc:sldMkLst>
          <pc:docMk/>
          <pc:sldMk cId="1501442586" sldId="257"/>
        </pc:sldMkLst>
        <pc:spChg chg="del">
          <ac:chgData name="David Nguyen" userId="a90f30eead9953a4" providerId="LiveId" clId="{C90B7E70-D37D-4484-BFD1-13FB2648BB6C}" dt="2024-07-08T15:58:54.584" v="61" actId="478"/>
          <ac:spMkLst>
            <pc:docMk/>
            <pc:sldMk cId="1501442586" sldId="257"/>
            <ac:spMk id="10" creationId="{A2EFE81F-9212-EA5E-BCD9-6FF8D35AD635}"/>
          </ac:spMkLst>
        </pc:spChg>
        <pc:picChg chg="add del mod">
          <ac:chgData name="David Nguyen" userId="a90f30eead9953a4" providerId="LiveId" clId="{C90B7E70-D37D-4484-BFD1-13FB2648BB6C}" dt="2024-07-08T16:06:01.989" v="112" actId="478"/>
          <ac:picMkLst>
            <pc:docMk/>
            <pc:sldMk cId="1501442586" sldId="257"/>
            <ac:picMk id="3" creationId="{37864D0A-4445-01EC-3B8F-37674667EE18}"/>
          </ac:picMkLst>
        </pc:picChg>
        <pc:picChg chg="del">
          <ac:chgData name="David Nguyen" userId="a90f30eead9953a4" providerId="LiveId" clId="{C90B7E70-D37D-4484-BFD1-13FB2648BB6C}" dt="2024-07-08T15:59:02.878" v="63" actId="478"/>
          <ac:picMkLst>
            <pc:docMk/>
            <pc:sldMk cId="1501442586" sldId="257"/>
            <ac:picMk id="5" creationId="{3D61C0A8-49F0-1A83-4E00-0161910F43D0}"/>
          </ac:picMkLst>
        </pc:picChg>
        <pc:picChg chg="add del mod">
          <ac:chgData name="David Nguyen" userId="a90f30eead9953a4" providerId="LiveId" clId="{C90B7E70-D37D-4484-BFD1-13FB2648BB6C}" dt="2024-07-08T16:05:40.166" v="107" actId="478"/>
          <ac:picMkLst>
            <pc:docMk/>
            <pc:sldMk cId="1501442586" sldId="257"/>
            <ac:picMk id="6" creationId="{06712B67-081C-8600-C84C-D0C46BB27A80}"/>
          </ac:picMkLst>
        </pc:picChg>
        <pc:picChg chg="del mod">
          <ac:chgData name="David Nguyen" userId="a90f30eead9953a4" providerId="LiveId" clId="{C90B7E70-D37D-4484-BFD1-13FB2648BB6C}" dt="2024-07-08T15:59:37.351" v="69" actId="478"/>
          <ac:picMkLst>
            <pc:docMk/>
            <pc:sldMk cId="1501442586" sldId="257"/>
            <ac:picMk id="7" creationId="{99A5AF76-9F4B-1695-203C-9D6AEF3430FC}"/>
          </ac:picMkLst>
        </pc:picChg>
        <pc:picChg chg="add mod">
          <ac:chgData name="David Nguyen" userId="a90f30eead9953a4" providerId="LiveId" clId="{C90B7E70-D37D-4484-BFD1-13FB2648BB6C}" dt="2024-07-08T16:05:48.255" v="111" actId="208"/>
          <ac:picMkLst>
            <pc:docMk/>
            <pc:sldMk cId="1501442586" sldId="257"/>
            <ac:picMk id="9" creationId="{4091524C-5836-CF59-16F1-89AD5B9C00F0}"/>
          </ac:picMkLst>
        </pc:picChg>
        <pc:picChg chg="add mod">
          <ac:chgData name="David Nguyen" userId="a90f30eead9953a4" providerId="LiveId" clId="{C90B7E70-D37D-4484-BFD1-13FB2648BB6C}" dt="2024-07-08T16:06:16" v="117" actId="208"/>
          <ac:picMkLst>
            <pc:docMk/>
            <pc:sldMk cId="1501442586" sldId="257"/>
            <ac:picMk id="12" creationId="{58B69A38-03B0-B248-C260-64D5D8515C75}"/>
          </ac:picMkLst>
        </pc:picChg>
      </pc:sldChg>
      <pc:sldChg chg="addSp delSp modSp mod modAnim">
        <pc:chgData name="David Nguyen" userId="a90f30eead9953a4" providerId="LiveId" clId="{C90B7E70-D37D-4484-BFD1-13FB2648BB6C}" dt="2024-07-08T16:16:28.492" v="167" actId="14100"/>
        <pc:sldMkLst>
          <pc:docMk/>
          <pc:sldMk cId="3542838246" sldId="258"/>
        </pc:sldMkLst>
        <pc:spChg chg="add mod ord">
          <ac:chgData name="David Nguyen" userId="a90f30eead9953a4" providerId="LiveId" clId="{C90B7E70-D37D-4484-BFD1-13FB2648BB6C}" dt="2024-07-08T16:01:40.861" v="89" actId="14100"/>
          <ac:spMkLst>
            <pc:docMk/>
            <pc:sldMk cId="3542838246" sldId="258"/>
            <ac:spMk id="2" creationId="{F9EEAC4B-13DA-C8DA-D794-4CC01170F529}"/>
          </ac:spMkLst>
        </pc:spChg>
        <pc:picChg chg="add del mod">
          <ac:chgData name="David Nguyen" userId="a90f30eead9953a4" providerId="LiveId" clId="{C90B7E70-D37D-4484-BFD1-13FB2648BB6C}" dt="2024-07-08T16:15:43.191" v="157" actId="478"/>
          <ac:picMkLst>
            <pc:docMk/>
            <pc:sldMk cId="3542838246" sldId="258"/>
            <ac:picMk id="7" creationId="{C0D5F8CA-079E-2C9A-6665-910D7BD201F4}"/>
          </ac:picMkLst>
        </pc:picChg>
        <pc:picChg chg="del">
          <ac:chgData name="David Nguyen" userId="a90f30eead9953a4" providerId="LiveId" clId="{C90B7E70-D37D-4484-BFD1-13FB2648BB6C}" dt="2024-07-08T16:02:11.160" v="91" actId="478"/>
          <ac:picMkLst>
            <pc:docMk/>
            <pc:sldMk cId="3542838246" sldId="258"/>
            <ac:picMk id="8" creationId="{296EE7E8-1144-8914-3EE8-77A3329B3BA5}"/>
          </ac:picMkLst>
        </pc:picChg>
        <pc:picChg chg="del mod">
          <ac:chgData name="David Nguyen" userId="a90f30eead9953a4" providerId="LiveId" clId="{C90B7E70-D37D-4484-BFD1-13FB2648BB6C}" dt="2024-07-08T16:00:45.691" v="78" actId="478"/>
          <ac:picMkLst>
            <pc:docMk/>
            <pc:sldMk cId="3542838246" sldId="258"/>
            <ac:picMk id="9" creationId="{F987409E-CB4B-5A09-F59A-7109EED15411}"/>
          </ac:picMkLst>
        </pc:picChg>
        <pc:picChg chg="add del mod">
          <ac:chgData name="David Nguyen" userId="a90f30eead9953a4" providerId="LiveId" clId="{C90B7E70-D37D-4484-BFD1-13FB2648BB6C}" dt="2024-07-08T16:15:50.489" v="158" actId="478"/>
          <ac:picMkLst>
            <pc:docMk/>
            <pc:sldMk cId="3542838246" sldId="258"/>
            <ac:picMk id="13" creationId="{57170454-911C-1859-0005-E68DA7FBBC83}"/>
          </ac:picMkLst>
        </pc:picChg>
        <pc:picChg chg="add del mod">
          <ac:chgData name="David Nguyen" userId="a90f30eead9953a4" providerId="LiveId" clId="{C90B7E70-D37D-4484-BFD1-13FB2648BB6C}" dt="2024-07-08T16:15:42.716" v="156" actId="22"/>
          <ac:picMkLst>
            <pc:docMk/>
            <pc:sldMk cId="3542838246" sldId="258"/>
            <ac:picMk id="16" creationId="{8BA2CAC7-E455-0D3D-CAAD-C9CCC0FAF9EA}"/>
          </ac:picMkLst>
        </pc:picChg>
        <pc:picChg chg="add mod ord">
          <ac:chgData name="David Nguyen" userId="a90f30eead9953a4" providerId="LiveId" clId="{C90B7E70-D37D-4484-BFD1-13FB2648BB6C}" dt="2024-07-08T16:16:09.727" v="166" actId="208"/>
          <ac:picMkLst>
            <pc:docMk/>
            <pc:sldMk cId="3542838246" sldId="258"/>
            <ac:picMk id="18" creationId="{CB1D0E50-645B-026B-0304-1322D9182018}"/>
          </ac:picMkLst>
        </pc:picChg>
        <pc:cxnChg chg="add mod ord">
          <ac:chgData name="David Nguyen" userId="a90f30eead9953a4" providerId="LiveId" clId="{C90B7E70-D37D-4484-BFD1-13FB2648BB6C}" dt="2024-07-08T16:16:28.492" v="167" actId="14100"/>
          <ac:cxnSpMkLst>
            <pc:docMk/>
            <pc:sldMk cId="3542838246" sldId="258"/>
            <ac:cxnSpMk id="4" creationId="{3957A314-453A-A8B9-928B-B0E44C3D9CBA}"/>
          </ac:cxnSpMkLst>
        </pc:cxnChg>
      </pc:sldChg>
      <pc:sldChg chg="delSp modSp del mod">
        <pc:chgData name="David Nguyen" userId="a90f30eead9953a4" providerId="LiveId" clId="{C90B7E70-D37D-4484-BFD1-13FB2648BB6C}" dt="2024-07-08T14:23:10.765" v="14" actId="47"/>
        <pc:sldMkLst>
          <pc:docMk/>
          <pc:sldMk cId="1360449800" sldId="259"/>
        </pc:sldMkLst>
        <pc:spChg chg="mod">
          <ac:chgData name="David Nguyen" userId="a90f30eead9953a4" providerId="LiveId" clId="{C90B7E70-D37D-4484-BFD1-13FB2648BB6C}" dt="2024-07-08T14:23:09.227" v="13" actId="21"/>
          <ac:spMkLst>
            <pc:docMk/>
            <pc:sldMk cId="1360449800" sldId="259"/>
            <ac:spMk id="13" creationId="{A45C06F1-B0E0-A76C-3E92-3410B19EB03F}"/>
          </ac:spMkLst>
        </pc:spChg>
        <pc:picChg chg="del">
          <ac:chgData name="David Nguyen" userId="a90f30eead9953a4" providerId="LiveId" clId="{C90B7E70-D37D-4484-BFD1-13FB2648BB6C}" dt="2024-07-08T14:22:46.742" v="9" actId="21"/>
          <ac:picMkLst>
            <pc:docMk/>
            <pc:sldMk cId="1360449800" sldId="259"/>
            <ac:picMk id="10" creationId="{0B475DC2-8160-ADC9-0185-5EF6D476AC4D}"/>
          </ac:picMkLst>
        </pc:picChg>
      </pc:sldChg>
      <pc:sldChg chg="addSp delSp modSp add del mod">
        <pc:chgData name="David Nguyen" userId="a90f30eead9953a4" providerId="LiveId" clId="{C90B7E70-D37D-4484-BFD1-13FB2648BB6C}" dt="2024-07-08T15:58:52.095" v="60" actId="47"/>
        <pc:sldMkLst>
          <pc:docMk/>
          <pc:sldMk cId="2805585267" sldId="260"/>
        </pc:sldMkLst>
        <pc:spChg chg="mod">
          <ac:chgData name="David Nguyen" userId="a90f30eead9953a4" providerId="LiveId" clId="{C90B7E70-D37D-4484-BFD1-13FB2648BB6C}" dt="2024-07-08T14:24:19.613" v="18" actId="20577"/>
          <ac:spMkLst>
            <pc:docMk/>
            <pc:sldMk cId="2805585267" sldId="260"/>
            <ac:spMk id="4" creationId="{78616C70-38E8-C296-660A-072E2C2EF526}"/>
          </ac:spMkLst>
        </pc:spChg>
        <pc:picChg chg="add del mod">
          <ac:chgData name="David Nguyen" userId="a90f30eead9953a4" providerId="LiveId" clId="{C90B7E70-D37D-4484-BFD1-13FB2648BB6C}" dt="2024-07-08T15:58:31.873" v="57" actId="478"/>
          <ac:picMkLst>
            <pc:docMk/>
            <pc:sldMk cId="2805585267" sldId="260"/>
            <ac:picMk id="10" creationId="{0B475DC2-8160-ADC9-0185-5EF6D476AC4D}"/>
          </ac:picMkLst>
        </pc:picChg>
        <pc:picChg chg="del">
          <ac:chgData name="David Nguyen" userId="a90f30eead9953a4" providerId="LiveId" clId="{C90B7E70-D37D-4484-BFD1-13FB2648BB6C}" dt="2024-07-08T14:22:36.216" v="8" actId="478"/>
          <ac:picMkLst>
            <pc:docMk/>
            <pc:sldMk cId="2805585267" sldId="260"/>
            <ac:picMk id="12" creationId="{749146FA-C10F-D06A-50F6-A1CEEF6648C0}"/>
          </ac:picMkLst>
        </pc:picChg>
      </pc:sldChg>
      <pc:sldChg chg="modSp mod">
        <pc:chgData name="David Nguyen" userId="a90f30eead9953a4" providerId="LiveId" clId="{C90B7E70-D37D-4484-BFD1-13FB2648BB6C}" dt="2024-07-08T14:24:43.849" v="28" actId="20577"/>
        <pc:sldMkLst>
          <pc:docMk/>
          <pc:sldMk cId="1672072004" sldId="261"/>
        </pc:sldMkLst>
        <pc:spChg chg="mod">
          <ac:chgData name="David Nguyen" userId="a90f30eead9953a4" providerId="LiveId" clId="{C90B7E70-D37D-4484-BFD1-13FB2648BB6C}" dt="2024-07-08T14:24:43.849" v="28" actId="20577"/>
          <ac:spMkLst>
            <pc:docMk/>
            <pc:sldMk cId="1672072004" sldId="261"/>
            <ac:spMk id="3" creationId="{8E22D80D-8372-0B4F-5C62-069F5B410E79}"/>
          </ac:spMkLst>
        </pc:spChg>
      </pc:sldChg>
      <pc:sldChg chg="addSp delSp modSp mod">
        <pc:chgData name="David Nguyen" userId="a90f30eead9953a4" providerId="LiveId" clId="{C90B7E70-D37D-4484-BFD1-13FB2648BB6C}" dt="2024-07-08T21:18:01.159" v="523" actId="1076"/>
        <pc:sldMkLst>
          <pc:docMk/>
          <pc:sldMk cId="2818598356" sldId="262"/>
        </pc:sldMkLst>
        <pc:picChg chg="add del mod">
          <ac:chgData name="David Nguyen" userId="a90f30eead9953a4" providerId="LiveId" clId="{C90B7E70-D37D-4484-BFD1-13FB2648BB6C}" dt="2024-07-08T16:09:37.245" v="137" actId="22"/>
          <ac:picMkLst>
            <pc:docMk/>
            <pc:sldMk cId="2818598356" sldId="262"/>
            <ac:picMk id="3" creationId="{492ACD96-42C0-9BB1-BE9D-397795C9299A}"/>
          </ac:picMkLst>
        </pc:picChg>
        <pc:picChg chg="add del mod">
          <ac:chgData name="David Nguyen" userId="a90f30eead9953a4" providerId="LiveId" clId="{C90B7E70-D37D-4484-BFD1-13FB2648BB6C}" dt="2024-07-08T16:09:49.762" v="143" actId="478"/>
          <ac:picMkLst>
            <pc:docMk/>
            <pc:sldMk cId="2818598356" sldId="262"/>
            <ac:picMk id="5" creationId="{C9598B78-161D-C24B-8AAA-4B6616DDCEC6}"/>
          </ac:picMkLst>
        </pc:picChg>
        <pc:picChg chg="add mod">
          <ac:chgData name="David Nguyen" userId="a90f30eead9953a4" providerId="LiveId" clId="{C90B7E70-D37D-4484-BFD1-13FB2648BB6C}" dt="2024-07-08T21:18:01.159" v="523" actId="1076"/>
          <ac:picMkLst>
            <pc:docMk/>
            <pc:sldMk cId="2818598356" sldId="262"/>
            <ac:picMk id="6" creationId="{2DF9B405-EADE-6722-DD8D-678F5D1C4C63}"/>
          </ac:picMkLst>
        </pc:picChg>
      </pc:sldChg>
      <pc:sldChg chg="addSp delSp modSp mod">
        <pc:chgData name="David Nguyen" userId="a90f30eead9953a4" providerId="LiveId" clId="{C90B7E70-D37D-4484-BFD1-13FB2648BB6C}" dt="2024-07-08T16:17:01.536" v="175" actId="1076"/>
        <pc:sldMkLst>
          <pc:docMk/>
          <pc:sldMk cId="3108573164" sldId="263"/>
        </pc:sldMkLst>
        <pc:picChg chg="add del mod">
          <ac:chgData name="David Nguyen" userId="a90f30eead9953a4" providerId="LiveId" clId="{C90B7E70-D37D-4484-BFD1-13FB2648BB6C}" dt="2024-07-08T16:03:14.194" v="104" actId="478"/>
          <ac:picMkLst>
            <pc:docMk/>
            <pc:sldMk cId="3108573164" sldId="263"/>
            <ac:picMk id="3" creationId="{B2D50B53-7BEE-6F70-77A4-D2604FE75D3D}"/>
          </ac:picMkLst>
        </pc:picChg>
        <pc:picChg chg="add del mod">
          <ac:chgData name="David Nguyen" userId="a90f30eead9953a4" providerId="LiveId" clId="{C90B7E70-D37D-4484-BFD1-13FB2648BB6C}" dt="2024-07-08T16:16:57.093" v="173" actId="478"/>
          <ac:picMkLst>
            <pc:docMk/>
            <pc:sldMk cId="3108573164" sldId="263"/>
            <ac:picMk id="5" creationId="{F15898F0-950F-7024-52CE-D4422CB4A74E}"/>
          </ac:picMkLst>
        </pc:picChg>
        <pc:picChg chg="add mod">
          <ac:chgData name="David Nguyen" userId="a90f30eead9953a4" providerId="LiveId" clId="{C90B7E70-D37D-4484-BFD1-13FB2648BB6C}" dt="2024-07-08T16:17:01.536" v="175" actId="1076"/>
          <ac:picMkLst>
            <pc:docMk/>
            <pc:sldMk cId="3108573164" sldId="263"/>
            <ac:picMk id="7" creationId="{620760C4-3417-2641-0E0F-1F3DBDA3A086}"/>
          </ac:picMkLst>
        </pc:picChg>
      </pc:sldChg>
      <pc:sldChg chg="addSp delSp modSp new mod">
        <pc:chgData name="David Nguyen" userId="a90f30eead9953a4" providerId="LiveId" clId="{C90B7E70-D37D-4484-BFD1-13FB2648BB6C}" dt="2024-07-08T16:09:08.823" v="130" actId="208"/>
        <pc:sldMkLst>
          <pc:docMk/>
          <pc:sldMk cId="2422264980" sldId="264"/>
        </pc:sldMkLst>
        <pc:spChg chg="del">
          <ac:chgData name="David Nguyen" userId="a90f30eead9953a4" providerId="LiveId" clId="{C90B7E70-D37D-4484-BFD1-13FB2648BB6C}" dt="2024-07-08T15:12:55.210" v="51" actId="478"/>
          <ac:spMkLst>
            <pc:docMk/>
            <pc:sldMk cId="2422264980" sldId="264"/>
            <ac:spMk id="2" creationId="{1CA44386-03EF-1412-93FB-00942485303F}"/>
          </ac:spMkLst>
        </pc:spChg>
        <pc:spChg chg="del">
          <ac:chgData name="David Nguyen" userId="a90f30eead9953a4" providerId="LiveId" clId="{C90B7E70-D37D-4484-BFD1-13FB2648BB6C}" dt="2024-07-08T15:12:54.416" v="50" actId="478"/>
          <ac:spMkLst>
            <pc:docMk/>
            <pc:sldMk cId="2422264980" sldId="264"/>
            <ac:spMk id="3" creationId="{0041E428-18D3-1503-6F79-E8BA475F01E3}"/>
          </ac:spMkLst>
        </pc:spChg>
        <pc:picChg chg="add del mod">
          <ac:chgData name="David Nguyen" userId="a90f30eead9953a4" providerId="LiveId" clId="{C90B7E70-D37D-4484-BFD1-13FB2648BB6C}" dt="2024-07-08T16:09:02.597" v="128" actId="478"/>
          <ac:picMkLst>
            <pc:docMk/>
            <pc:sldMk cId="2422264980" sldId="264"/>
            <ac:picMk id="5" creationId="{E9CE68D4-2A9B-8B29-51FD-7201BD63881C}"/>
          </ac:picMkLst>
        </pc:picChg>
        <pc:picChg chg="add mod">
          <ac:chgData name="David Nguyen" userId="a90f30eead9953a4" providerId="LiveId" clId="{C90B7E70-D37D-4484-BFD1-13FB2648BB6C}" dt="2024-07-08T16:07:47.087" v="123" actId="208"/>
          <ac:picMkLst>
            <pc:docMk/>
            <pc:sldMk cId="2422264980" sldId="264"/>
            <ac:picMk id="7" creationId="{3DA4CF86-CAE2-B09A-2D3F-E8330E96BAB0}"/>
          </ac:picMkLst>
        </pc:picChg>
        <pc:picChg chg="add mod">
          <ac:chgData name="David Nguyen" userId="a90f30eead9953a4" providerId="LiveId" clId="{C90B7E70-D37D-4484-BFD1-13FB2648BB6C}" dt="2024-07-08T16:09:08.823" v="130" actId="208"/>
          <ac:picMkLst>
            <pc:docMk/>
            <pc:sldMk cId="2422264980" sldId="264"/>
            <ac:picMk id="9" creationId="{04E8A5F1-4AC1-09F3-7D4B-3FE5AD1A6EB2}"/>
          </ac:picMkLst>
        </pc:picChg>
      </pc:sldChg>
      <pc:sldChg chg="delSp modSp new mod">
        <pc:chgData name="David Nguyen" userId="a90f30eead9953a4" providerId="LiveId" clId="{C90B7E70-D37D-4484-BFD1-13FB2648BB6C}" dt="2024-07-08T21:17:20.014" v="522" actId="27636"/>
        <pc:sldMkLst>
          <pc:docMk/>
          <pc:sldMk cId="3370466813" sldId="265"/>
        </pc:sldMkLst>
        <pc:spChg chg="del mod">
          <ac:chgData name="David Nguyen" userId="a90f30eead9953a4" providerId="LiveId" clId="{C90B7E70-D37D-4484-BFD1-13FB2648BB6C}" dt="2024-07-08T21:17:16.830" v="520" actId="478"/>
          <ac:spMkLst>
            <pc:docMk/>
            <pc:sldMk cId="3370466813" sldId="265"/>
            <ac:spMk id="2" creationId="{D1048E09-F9A8-CFA1-1AFD-3FD81CB9CB2E}"/>
          </ac:spMkLst>
        </pc:spChg>
        <pc:spChg chg="mod">
          <ac:chgData name="David Nguyen" userId="a90f30eead9953a4" providerId="LiveId" clId="{C90B7E70-D37D-4484-BFD1-13FB2648BB6C}" dt="2024-07-08T21:17:20.014" v="522" actId="27636"/>
          <ac:spMkLst>
            <pc:docMk/>
            <pc:sldMk cId="3370466813" sldId="265"/>
            <ac:spMk id="3" creationId="{EAD8B072-B92B-4FFE-3F0A-F32A9DEF5E9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ADD86-38C6-8137-8120-D37E79027C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DBE9DD-2AE0-E94E-220B-518F81B65C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F9B791-5639-8C78-A149-112DD1280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416F-A22A-48FD-B347-B0FE350A9128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D4E06D-56F0-9754-1D6C-B29426616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9E3EA-730A-6440-DBEC-6A9E2B1F0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92108-3219-4F14-9CD1-8749CEF87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887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D54A8-D561-5788-FD52-2310E4203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AEC5FB-AFE3-204C-8ED3-3A4D8D40D5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56C887-E0C2-46BA-F0A5-0987D3E19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416F-A22A-48FD-B347-B0FE350A9128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81574C-A916-0D9A-C0D2-D2A20E72C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41FD19-A875-354D-8004-1896B13ED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92108-3219-4F14-9CD1-8749CEF87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56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6FB917-FFA2-52D7-77F1-AD18ADE355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C7570F-0707-F0B0-2B4A-5470E05201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75D4E5-E8B4-EEE4-3DE3-CF117F554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416F-A22A-48FD-B347-B0FE350A9128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609D0A-5850-52CF-1550-3FDD2D297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F15B0-E517-588D-E2E2-053929C34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92108-3219-4F14-9CD1-8749CEF87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45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0B3AE-9828-1CD7-910A-2BB56ECD0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72F33-C8A8-97F3-53D8-430E29A21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D0E5C1-DDAC-8F64-AFFC-DDCDD04B8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416F-A22A-48FD-B347-B0FE350A9128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A0790E-E9B4-B3B9-F939-327D7CB31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7D256A-6533-3018-41C1-BC7934AC3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92108-3219-4F14-9CD1-8749CEF87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020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8B145-1869-A917-64DE-FB3F317A2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1B9F8C-BD34-26D2-E09F-F4DB7AB050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09D1E0-A107-BE59-39F5-B127E61B5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416F-A22A-48FD-B347-B0FE350A9128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4C219B-D07F-7C75-1607-F5080388F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E0B8AE-76BB-AAFC-573C-92A13553B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92108-3219-4F14-9CD1-8749CEF87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3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9E964-DB06-8929-A6E2-71DD4B740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9432CE-02C3-5987-C134-31627E929D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885CF0-B6ED-BCFA-DBA6-185DDCF079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238682-96C4-B1F3-5B93-FBA68BB82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416F-A22A-48FD-B347-B0FE350A9128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372915-39EA-A5DC-0347-46341384C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C0D723-BB4D-ED9E-808B-8EB9245D2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92108-3219-4F14-9CD1-8749CEF87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846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C3BD8-8CEF-A80C-C482-A69CE1495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3000E-F797-7624-7470-0BDE10E2B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D55874-7FCA-0507-FE70-4061CCE136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2667A2-23D9-AE55-0E1C-8DF1049A7E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82D2FB-4EBD-E063-4F32-16A993741E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91CEB0-383E-1A0F-A9A7-9E44513BA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416F-A22A-48FD-B347-B0FE350A9128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1CE4CF-6A33-46FA-59BC-B771C34F2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84316B-6419-53F2-1FE6-EB90F26BB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92108-3219-4F14-9CD1-8749CEF87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825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73F61-F8D0-BFD7-299A-A22D2901B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FF4ED6-09A7-9F1D-0857-963939B38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416F-A22A-48FD-B347-B0FE350A9128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26ED12-6FA9-9D06-B847-18D22218B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E8F28B-5524-CA09-46F4-EC78CB4B5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92108-3219-4F14-9CD1-8749CEF87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058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0CAF23-A645-5DFD-BF15-DB2DCE5A8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416F-A22A-48FD-B347-B0FE350A9128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A051CA-2CE5-1125-B8EC-F40150CE1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C9CF9C-FA73-FE31-1E86-F6969C0E8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92108-3219-4F14-9CD1-8749CEF87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463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547F6-96D4-5271-0C86-3A8250C46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CC2B5-3007-BE7A-8CA9-C993552A7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AD2595-38EC-6791-C225-AE16078A2B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6259A2-B6A2-BA42-041E-656624B43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416F-A22A-48FD-B347-B0FE350A9128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71BAB7-2598-9112-4422-D12DB2280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CDAF38-F320-31B8-BEE8-F1D66CB09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92108-3219-4F14-9CD1-8749CEF87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047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AC091-B974-C371-F132-C5F3FC674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C690B1-B555-CFAB-FC29-7992B779F9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0E99AE-6A25-E1F7-9CFB-374DDE3D43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EE30B8-FBAC-6B45-F678-8307A152C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416F-A22A-48FD-B347-B0FE350A9128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6F506C-E19C-31CC-4E10-C486919F6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4176D6-4BE8-2B10-A237-589AE926B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92108-3219-4F14-9CD1-8749CEF87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763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06C135-3816-1682-6AAE-AA7FA2105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F1366-9548-D6B0-202D-9E0E296BD1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BA1A2E-732D-C784-D6C2-8EA7D16379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11416F-A22A-48FD-B347-B0FE350A9128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EDA54-0AC2-76A1-815C-7B823E6579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83DE8A-859E-A2FC-E1F5-6C16F8E95E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8C92108-3219-4F14-9CD1-8749CEF87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92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816845-F4A1-01FB-A561-D38D338CFC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en-US" sz="6100"/>
              <a:t>Quantization of Bit Resolution on Low Pass Filter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28C5F4-6B28-B662-1C2B-4847A4D2CB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en-US" sz="2800"/>
              <a:t>David Nguyen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1582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009FD-A777-A5FA-4DEF-CF1A9DD0F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of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2D80D-8372-0B4F-5C62-069F5B410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Response Function Showing -40dB/decade for different critical frequencies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do I mean by bit resolution?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Response Function for </a:t>
            </a:r>
            <a:r>
              <a:rPr lang="en-US" dirty="0" err="1"/>
              <a:t>fCrit</a:t>
            </a:r>
            <a:r>
              <a:rPr lang="en-US" dirty="0"/>
              <a:t> = 10 Hz and bit resolution = 36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Float &amp; Bit Resolution: dB vs. frequency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Bit Resolution – Float: dB vs frequency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Plots of Different </a:t>
            </a:r>
            <a:r>
              <a:rPr lang="en-US" dirty="0" err="1"/>
              <a:t>fCrit</a:t>
            </a:r>
            <a:r>
              <a:rPr lang="en-US" dirty="0"/>
              <a:t> and bit resolution: dB vs. frequency/</a:t>
            </a:r>
            <a:r>
              <a:rPr lang="en-US" dirty="0" err="1"/>
              <a:t>fCrit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Trend of Average of Steady-State Response Difference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072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DF9B405-EADE-6722-DD8D-678F5D1C4C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379" y="1750858"/>
            <a:ext cx="10741241" cy="247532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818598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8B072-B92B-4FFE-3F0A-F32A9DEF5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3960"/>
            <a:ext cx="10195969" cy="4197648"/>
          </a:xfrm>
        </p:spPr>
        <p:txBody>
          <a:bodyPr>
            <a:normAutofit/>
          </a:bodyPr>
          <a:lstStyle/>
          <a:p>
            <a:r>
              <a:rPr lang="en-US" dirty="0"/>
              <a:t>Lowering the bit resolution of the filter means representing the coefficients of the associated difference equation with fewer bits than the float amount.</a:t>
            </a:r>
          </a:p>
          <a:p>
            <a:r>
              <a:rPr lang="en-US" dirty="0"/>
              <a:t>For example, if given:</a:t>
            </a:r>
          </a:p>
          <a:p>
            <a:pPr marL="0" indent="0" algn="ctr">
              <a:buNone/>
            </a:pPr>
            <a:r>
              <a:rPr lang="en-US" dirty="0"/>
              <a:t>[ 9.86916592e-10, 1.97383318e-09,  9.86916592e-10,  1.00000000e+00,-1.99991114e+00,  9.99911146e-01]</a:t>
            </a:r>
          </a:p>
          <a:p>
            <a:r>
              <a:rPr lang="en-US" dirty="0"/>
              <a:t>Then the associated 30-bit resolution would be:</a:t>
            </a:r>
          </a:p>
          <a:p>
            <a:pPr marL="0" indent="0" algn="ctr">
              <a:buNone/>
            </a:pPr>
            <a:r>
              <a:rPr lang="en-US" dirty="0"/>
              <a:t>[ 9.31322575e-10,  1.86264515e-09,  9.31322575e-10, 1.00000000e+00, -1.99991114e+00,  9.99911146e-01]]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466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DA4CF86-CAE2-B09A-2D3F-E8330E96BA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" y="3631347"/>
            <a:ext cx="11704320" cy="229613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4E8A5F1-4AC1-09F3-7D4B-3FE5AD1A6E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" y="748629"/>
            <a:ext cx="11704320" cy="230560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22264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4091524C-5836-CF59-16F1-89AD5B9C0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320" y="928289"/>
            <a:ext cx="11714480" cy="231308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8B69A38-03B0-B248-C260-64D5D8515C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320" y="3617886"/>
            <a:ext cx="11714480" cy="23118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01442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3AD4BDC-81DF-ADE6-F52C-0365A018E2AC}"/>
              </a:ext>
            </a:extLst>
          </p:cNvPr>
          <p:cNvSpPr txBox="1"/>
          <p:nvPr/>
        </p:nvSpPr>
        <p:spPr>
          <a:xfrm>
            <a:off x="1819291" y="5516744"/>
            <a:ext cx="85534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We see that for any bit resolution, lower frequencies lead to more noticeable steady-state differences. If we set the standard of precision to require a difference less 1dB, for a 2</a:t>
            </a:r>
            <a:r>
              <a:rPr lang="en-US" baseline="30000" dirty="0"/>
              <a:t>nd</a:t>
            </a:r>
            <a:r>
              <a:rPr lang="en-US" dirty="0"/>
              <a:t> order low-pass filter, 38/39 bits of resolution suffices.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0D5F8CA-079E-2C9A-6665-910D7BD201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160" y="405668"/>
            <a:ext cx="11714480" cy="230136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F9EEAC4B-13DA-C8DA-D794-4CC01170F529}"/>
              </a:ext>
            </a:extLst>
          </p:cNvPr>
          <p:cNvSpPr/>
          <p:nvPr/>
        </p:nvSpPr>
        <p:spPr>
          <a:xfrm>
            <a:off x="9131726" y="1117039"/>
            <a:ext cx="620320" cy="220929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CB1D0E50-645B-026B-0304-1322D91820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760" y="3114877"/>
            <a:ext cx="11714480" cy="2330747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957A314-453A-A8B9-928B-B0E44C3D9CBA}"/>
              </a:ext>
            </a:extLst>
          </p:cNvPr>
          <p:cNvCxnSpPr>
            <a:cxnSpLocks/>
            <a:stCxn id="2" idx="4"/>
          </p:cNvCxnSpPr>
          <p:nvPr/>
        </p:nvCxnSpPr>
        <p:spPr>
          <a:xfrm flipH="1">
            <a:off x="2533650" y="1337968"/>
            <a:ext cx="6908236" cy="3488826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2838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20760C4-3417-2641-0E0F-1F3DBDA3A0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347" y="1874330"/>
            <a:ext cx="11789305" cy="231606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08573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199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Calibri</vt:lpstr>
      <vt:lpstr>Office Theme</vt:lpstr>
      <vt:lpstr>Quantization of Bit Resolution on Low Pass Filter</vt:lpstr>
      <vt:lpstr>Table of Content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David Nguyen</dc:creator>
  <cp:lastModifiedBy>David Nguyen</cp:lastModifiedBy>
  <cp:revision>1</cp:revision>
  <dcterms:created xsi:type="dcterms:W3CDTF">2024-07-05T18:00:18Z</dcterms:created>
  <dcterms:modified xsi:type="dcterms:W3CDTF">2024-07-08T21:18:11Z</dcterms:modified>
</cp:coreProperties>
</file>